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40"/>
  </p:notesMasterIdLst>
  <p:handoutMasterIdLst>
    <p:handoutMasterId r:id="rId41"/>
  </p:handoutMasterIdLst>
  <p:sldIdLst>
    <p:sldId id="265" r:id="rId3"/>
    <p:sldId id="411" r:id="rId4"/>
    <p:sldId id="413" r:id="rId5"/>
    <p:sldId id="416" r:id="rId6"/>
    <p:sldId id="417" r:id="rId7"/>
    <p:sldId id="414" r:id="rId8"/>
    <p:sldId id="415" r:id="rId9"/>
    <p:sldId id="389" r:id="rId10"/>
    <p:sldId id="395" r:id="rId11"/>
    <p:sldId id="397" r:id="rId12"/>
    <p:sldId id="398" r:id="rId13"/>
    <p:sldId id="408" r:id="rId14"/>
    <p:sldId id="412" r:id="rId15"/>
    <p:sldId id="396" r:id="rId16"/>
    <p:sldId id="399" r:id="rId17"/>
    <p:sldId id="370" r:id="rId18"/>
    <p:sldId id="388" r:id="rId19"/>
    <p:sldId id="371" r:id="rId20"/>
    <p:sldId id="401" r:id="rId21"/>
    <p:sldId id="402" r:id="rId22"/>
    <p:sldId id="400" r:id="rId23"/>
    <p:sldId id="418" r:id="rId24"/>
    <p:sldId id="381" r:id="rId25"/>
    <p:sldId id="406" r:id="rId26"/>
    <p:sldId id="409" r:id="rId27"/>
    <p:sldId id="410" r:id="rId28"/>
    <p:sldId id="403" r:id="rId29"/>
    <p:sldId id="404" r:id="rId30"/>
    <p:sldId id="405" r:id="rId31"/>
    <p:sldId id="382" r:id="rId32"/>
    <p:sldId id="380" r:id="rId33"/>
    <p:sldId id="385" r:id="rId34"/>
    <p:sldId id="386" r:id="rId35"/>
    <p:sldId id="419" r:id="rId36"/>
    <p:sldId id="420" r:id="rId37"/>
    <p:sldId id="387" r:id="rId38"/>
    <p:sldId id="329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8" autoAdjust="0"/>
    <p:restoredTop sz="84276" autoAdjust="0"/>
  </p:normalViewPr>
  <p:slideViewPr>
    <p:cSldViewPr>
      <p:cViewPr>
        <p:scale>
          <a:sx n="90" d="100"/>
          <a:sy n="90" d="100"/>
        </p:scale>
        <p:origin x="672" y="-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48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4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6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Look at hot-restaurant app we made on Saturday.</a:t>
            </a:r>
            <a:r>
              <a:rPr lang="en-US" baseline="0" dirty="0" smtClean="0"/>
              <a:t> Inspect it and you see the front-end code, the tables, etc. but don’t see the </a:t>
            </a:r>
            <a:r>
              <a:rPr lang="en-US" baseline="0" dirty="0" err="1" smtClean="0"/>
              <a:t>app.get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app.post</a:t>
            </a:r>
            <a:r>
              <a:rPr lang="en-US" baseline="0" dirty="0" smtClean="0"/>
              <a:t>. That code is on the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level. Once you deploy you’re hiding away all the info for requests. It hides there.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5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Express is a node framework for building servers.</a:t>
            </a:r>
            <a:r>
              <a:rPr lang="en-US" baseline="0" dirty="0" smtClean="0"/>
              <a:t> Framework is a scaffold that makes building tasks easier.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39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5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1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29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6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93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54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98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6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27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7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6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1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2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A machine or program that takes a request from client</a:t>
            </a:r>
            <a:r>
              <a:rPr lang="en-US" baseline="0" dirty="0" smtClean="0"/>
              <a:t> that handles requests and responds to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2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Who/what is making requests? The client. Client makes requests via the browser.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Express Yourself Clearly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26,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1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2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7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Moment to 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Development?</a:t>
            </a:r>
            <a:endParaRPr lang="en-US" dirty="0"/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</a:t>
            </a:r>
            <a:endParaRPr lang="en-US" dirty="0"/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31388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Definition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0015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that handles requests and respond to them.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21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942"/>
            <a:ext cx="9058275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8945" y="5886430"/>
            <a:ext cx="5442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Today! A Deep Re-Examination of Reservations.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7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Server-Side Code in Action!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Servers Live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Express.JS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22" y="731758"/>
            <a:ext cx="8697293" cy="361164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No.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Express.JS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is much more useful.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Express.JS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 me again…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 = Maps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Routes = Maps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/join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/add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/search/:name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“Join” Page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“Add” Page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 is shown the “search” page with just the results relevant to the name.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Communication (GET)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visits /join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Request)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3) Server responds by providing HTML with web form data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visits /join</a:t>
            </a:r>
            <a:endParaRPr lang="en-US" sz="18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(GET Request)</a:t>
            </a:r>
            <a:endParaRPr lang="en-US" sz="18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2) Request triggers the code in the Server route. The server then finds the relevant HTML content and data</a:t>
            </a:r>
            <a:endParaRPr lang="en-US" sz="1800" b="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</a:t>
            </a:r>
            <a:r>
              <a:rPr lang="en-US" dirty="0" smtClean="0"/>
              <a:t>(POST)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submits form entry</a:t>
            </a:r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(POST Request)</a:t>
            </a:r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</a:t>
            </a:r>
            <a:r>
              <a:rPr lang="en-US" dirty="0" smtClean="0"/>
              <a:t>(POST)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Node Server</a:t>
            </a:r>
            <a:endParaRPr lang="en-US" u="sng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 smtClean="0"/>
              <a:t>Client Browser</a:t>
            </a:r>
            <a:endParaRPr lang="en-US" u="sng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3) Server responds by providing HTML with web form data</a:t>
            </a:r>
            <a:endParaRPr lang="en-US" sz="1800" b="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2) Request triggers the code in the Server route. The server then adds the user to the map and database.</a:t>
            </a:r>
            <a:endParaRPr lang="en-US" sz="1800" b="0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 smtClean="0"/>
              <a:t>1) User submits form entry</a:t>
            </a:r>
            <a:endParaRPr lang="en-US" sz="1800" b="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/>
              <a:t>(POST Request)</a:t>
            </a:r>
            <a:endParaRPr lang="en-US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Muskick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9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5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4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7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8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recap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behind server-side code.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recap the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concepts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behind Express Routing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dissect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the Hot-Restaurant Activity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dissect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the Star Wars Activity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talk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about Node deployment via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on an extra activity (time-permitting)</a:t>
            </a:r>
          </a:p>
        </p:txBody>
      </p:sp>
    </p:spTree>
    <p:extLst>
      <p:ext uri="{BB962C8B-B14F-4D97-AF65-F5344CB8AC3E}">
        <p14:creationId xmlns:p14="http://schemas.microsoft.com/office/powerpoint/2010/main" val="31189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10501</TotalTime>
  <Words>1071</Words>
  <Application>Microsoft Macintosh PowerPoint</Application>
  <PresentationFormat>On-screen Show (4:3)</PresentationFormat>
  <Paragraphs>172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Roboto</vt:lpstr>
      <vt:lpstr>Arial</vt:lpstr>
      <vt:lpstr>Calibri Light</vt:lpstr>
      <vt:lpstr>Calibri</vt:lpstr>
      <vt:lpstr>UCF - Theme</vt:lpstr>
      <vt:lpstr>Rutgers - Theme</vt:lpstr>
      <vt:lpstr>Express Yourself Clearly</vt:lpstr>
      <vt:lpstr>Recap Activity</vt:lpstr>
      <vt:lpstr>Concerns</vt:lpstr>
      <vt:lpstr>PowerPoint Presentation</vt:lpstr>
      <vt:lpstr>PowerPoint Presentation</vt:lpstr>
      <vt:lpstr>PowerPoint Presentation</vt:lpstr>
      <vt:lpstr>PowerPoint Presentation</vt:lpstr>
      <vt:lpstr>Today’s Class</vt:lpstr>
      <vt:lpstr>Today’s Objectives</vt:lpstr>
      <vt:lpstr>Your Objectives</vt:lpstr>
      <vt:lpstr>PowerPoint Presentation</vt:lpstr>
      <vt:lpstr>PowerPoint Presentation</vt:lpstr>
      <vt:lpstr>Question List</vt:lpstr>
      <vt:lpstr>A Moment to Refresh</vt:lpstr>
      <vt:lpstr>Full-Stack Development?</vt:lpstr>
      <vt:lpstr>Full-Stack Development</vt:lpstr>
      <vt:lpstr>Remind me again…</vt:lpstr>
      <vt:lpstr>Server Definition</vt:lpstr>
      <vt:lpstr>Remind me again…</vt:lpstr>
      <vt:lpstr>Server-Side Code in Action!</vt:lpstr>
      <vt:lpstr>Remind me again…</vt:lpstr>
      <vt:lpstr>Servers Live</vt:lpstr>
      <vt:lpstr>Express Recap</vt:lpstr>
      <vt:lpstr>Remind me again…</vt:lpstr>
      <vt:lpstr>Express.JS</vt:lpstr>
      <vt:lpstr>Express.JS</vt:lpstr>
      <vt:lpstr>Remind me again…</vt:lpstr>
      <vt:lpstr>Routes = Maps</vt:lpstr>
      <vt:lpstr>Routes = Maps</vt:lpstr>
      <vt:lpstr>Client-Server Communication (GET)</vt:lpstr>
      <vt:lpstr>Client-Server Communication (GET)</vt:lpstr>
      <vt:lpstr>Client-Server Communication (POST)</vt:lpstr>
      <vt:lpstr>Client-Server Communication (POST)</vt:lpstr>
      <vt:lpstr>jQuery Recap</vt:lpstr>
      <vt:lpstr>Muskick</vt:lpstr>
      <vt:lpstr>Activity Recap</vt:lpstr>
      <vt:lpstr>Homework!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Rachelle Faroul</cp:lastModifiedBy>
  <cp:revision>1401</cp:revision>
  <cp:lastPrinted>2016-01-30T16:23:56Z</cp:lastPrinted>
  <dcterms:created xsi:type="dcterms:W3CDTF">2015-01-20T17:19:00Z</dcterms:created>
  <dcterms:modified xsi:type="dcterms:W3CDTF">2016-04-27T01:27:29Z</dcterms:modified>
</cp:coreProperties>
</file>